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7" r:id="rId12"/>
    <p:sldId id="315" r:id="rId13"/>
    <p:sldId id="316" r:id="rId14"/>
    <p:sldId id="305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9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3" r:id="rId37"/>
    <p:sldId id="276" r:id="rId38"/>
    <p:sldId id="277" r:id="rId39"/>
    <p:sldId id="275" r:id="rId40"/>
    <p:sldId id="278" r:id="rId41"/>
    <p:sldId id="279" r:id="rId42"/>
    <p:sldId id="280" r:id="rId43"/>
    <p:sldId id="281" r:id="rId44"/>
    <p:sldId id="282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8"/>
  </p:normalViewPr>
  <p:slideViewPr>
    <p:cSldViewPr>
      <p:cViewPr varScale="1">
        <p:scale>
          <a:sx n="23" d="100"/>
          <a:sy n="23" d="100"/>
        </p:scale>
        <p:origin x="96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A7EA6-0E90-4F7C-B018-E7579F426D26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56A24-BADC-4357-969D-951BC9828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1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7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0.png"/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7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88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8.png"/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6.png"/><Relationship Id="rId5" Type="http://schemas.openxmlformats.org/officeDocument/2006/relationships/image" Target="../media/image7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88.png"/><Relationship Id="rId1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6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38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19" Type="http://schemas.openxmlformats.org/officeDocument/2006/relationships/image" Target="../media/image139.png"/><Relationship Id="rId4" Type="http://schemas.openxmlformats.org/officeDocument/2006/relationships/image" Target="../media/image16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3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6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2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hyperlink" Target="https://assetstore.unity.com/packages/2d/characters/pixel-heroes-editor-250116" TargetMode="External"/><Relationship Id="rId18" Type="http://schemas.openxmlformats.org/officeDocument/2006/relationships/hyperlink" Target="https://assetstore.unity.com/packages/2d/characters/bolt-2d-jellyfarm-assets-pack-188722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60.png"/><Relationship Id="rId12" Type="http://schemas.openxmlformats.org/officeDocument/2006/relationships/hyperlink" Target="https://assetstore.unity.com/packages/2d/characters/pixel-prototype-player-sprites-221542" TargetMode="External"/><Relationship Id="rId17" Type="http://schemas.openxmlformats.org/officeDocument/2006/relationships/hyperlink" Target="https://assetstore.unity.com/packages/2d/characters/pixel-monster-pack-75508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assetstore.unity.com/packages/2d/characters/simple-2d-platformer-assets-pack-18851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hyperlink" Target="https://assetstore.unity.com/packages/2d/characters/2d-modern-pack-spum-premium-addon-pack-266333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assetstore.unity.com/packages/2d/characters/sunny-land-103349" TargetMode="External"/><Relationship Id="rId10" Type="http://schemas.openxmlformats.org/officeDocument/2006/relationships/image" Target="../media/image163.png"/><Relationship Id="rId4" Type="http://schemas.openxmlformats.org/officeDocument/2006/relationships/image" Target="../media/image6.png"/><Relationship Id="rId9" Type="http://schemas.openxmlformats.org/officeDocument/2006/relationships/image" Target="../media/image162.png"/><Relationship Id="rId14" Type="http://schemas.openxmlformats.org/officeDocument/2006/relationships/hyperlink" Target="https://assetstore.unity.com/packages/2d/characters/pixel-adventure-1-15536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77.png"/><Relationship Id="rId5" Type="http://schemas.openxmlformats.org/officeDocument/2006/relationships/image" Target="../media/image127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6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3.png"/><Relationship Id="rId10" Type="http://schemas.openxmlformats.org/officeDocument/2006/relationships/image" Target="../media/image197.png"/><Relationship Id="rId4" Type="http://schemas.openxmlformats.org/officeDocument/2006/relationships/image" Target="../media/image16.png"/><Relationship Id="rId9" Type="http://schemas.openxmlformats.org/officeDocument/2006/relationships/image" Target="../media/image1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16.png"/><Relationship Id="rId9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16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2.png"/><Relationship Id="rId10" Type="http://schemas.openxmlformats.org/officeDocument/2006/relationships/image" Target="../media/image236.png"/><Relationship Id="rId4" Type="http://schemas.openxmlformats.org/officeDocument/2006/relationships/image" Target="../media/image16.png"/><Relationship Id="rId9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7.png"/><Relationship Id="rId7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16.png"/><Relationship Id="rId9" Type="http://schemas.openxmlformats.org/officeDocument/2006/relationships/image" Target="../media/image2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933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9726" y="3174397"/>
            <a:ext cx="3936055" cy="3936921"/>
            <a:chOff x="2809726" y="3174397"/>
            <a:chExt cx="3936055" cy="3936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726" y="3174397"/>
              <a:ext cx="3936055" cy="3936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4838" y="2879857"/>
            <a:ext cx="7561148" cy="4526000"/>
            <a:chOff x="7914838" y="2879857"/>
            <a:chExt cx="7561148" cy="452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1991" y="6476426"/>
              <a:ext cx="5155413" cy="14179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3539" y="1925339"/>
              <a:ext cx="7773446" cy="6076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02333" y="1070333"/>
            <a:ext cx="22119914" cy="3882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1773" y="322622"/>
            <a:ext cx="3911792" cy="750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2178" y="5142857"/>
            <a:ext cx="3688247" cy="3688247"/>
            <a:chOff x="1482178" y="5142857"/>
            <a:chExt cx="3688247" cy="36882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178" y="5142857"/>
              <a:ext cx="3688247" cy="3688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8771" y="4000648"/>
            <a:ext cx="3247714" cy="732276"/>
            <a:chOff x="1718771" y="4000648"/>
            <a:chExt cx="3247714" cy="7322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8771" y="4000648"/>
              <a:ext cx="3247714" cy="732276"/>
              <a:chOff x="1718771" y="4000648"/>
              <a:chExt cx="3247714" cy="7322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8771" y="4000648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716" y="3906381"/>
              <a:ext cx="3509209" cy="1095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1879" y="4000648"/>
            <a:ext cx="3247714" cy="732276"/>
            <a:chOff x="6371879" y="4000648"/>
            <a:chExt cx="3247714" cy="7322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71879" y="4000648"/>
              <a:ext cx="3247714" cy="732276"/>
              <a:chOff x="6371879" y="4000648"/>
              <a:chExt cx="3247714" cy="7322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71879" y="4000648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3259" y="3906381"/>
              <a:ext cx="3697847" cy="10954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0450" y="5445087"/>
            <a:ext cx="10755724" cy="32645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17905" y="969590"/>
            <a:ext cx="17355306" cy="3358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5013" y="4440985"/>
            <a:ext cx="7293442" cy="37686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4697" y="322622"/>
            <a:ext cx="4001068" cy="7508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32305" y="3535857"/>
            <a:ext cx="25314878" cy="3594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7992" y="314844"/>
            <a:ext cx="5213849" cy="7604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165" y="4831010"/>
            <a:ext cx="5225826" cy="12706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565" y="2169850"/>
            <a:ext cx="14858340" cy="425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898897" y="6997448"/>
            <a:ext cx="6702199" cy="6425668"/>
            <a:chOff x="-28898897" y="6997448"/>
            <a:chExt cx="6702199" cy="6425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242554" y="8218022"/>
              <a:ext cx="5389512" cy="3984519"/>
              <a:chOff x="-28242554" y="8218022"/>
              <a:chExt cx="5389512" cy="39845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-31034762" y="6381720"/>
                <a:ext cx="10779025" cy="796903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-28242554" y="8218022"/>
                <a:ext cx="5389512" cy="39845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6815358" y="9367724"/>
              <a:ext cx="2535121" cy="1685115"/>
              <a:chOff x="-26815358" y="9367724"/>
              <a:chExt cx="2535121" cy="168511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26742829" y="9784379"/>
                <a:ext cx="2390064" cy="851806"/>
                <a:chOff x="-26742829" y="9784379"/>
                <a:chExt cx="2390064" cy="85180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320000">
                  <a:off x="-26742829" y="9784379"/>
                  <a:ext cx="2390064" cy="8518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26004098" y="9821789"/>
                <a:ext cx="912602" cy="776985"/>
                <a:chOff x="-26004098" y="9821789"/>
                <a:chExt cx="912602" cy="7769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320000">
                  <a:off x="-26004098" y="9821789"/>
                  <a:ext cx="912602" cy="776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31517" y="6230870"/>
            <a:ext cx="6422681" cy="1190970"/>
            <a:chOff x="5931517" y="6230870"/>
            <a:chExt cx="6422681" cy="1190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4701" y="5992455"/>
              <a:ext cx="8113547" cy="1473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05" y="6882831"/>
              <a:ext cx="6679733" cy="818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7476" y="986523"/>
            <a:ext cx="14130516" cy="3313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4145" y="320422"/>
            <a:ext cx="5074011" cy="751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1719" y="4061005"/>
            <a:ext cx="7315667" cy="37993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449257" y="1000867"/>
            <a:ext cx="23994467" cy="314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2376" y="3476488"/>
            <a:ext cx="10220962" cy="5605630"/>
            <a:chOff x="4032376" y="3476488"/>
            <a:chExt cx="10220962" cy="5605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2376" y="3476488"/>
              <a:ext cx="10220962" cy="5605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7545" y="306456"/>
            <a:ext cx="3945240" cy="784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4257" y="9302876"/>
            <a:ext cx="11869286" cy="849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9821" y="306180"/>
            <a:ext cx="3923497" cy="784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23600" y="1034924"/>
            <a:ext cx="21673657" cy="3890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4677" y="5552433"/>
            <a:ext cx="4211318" cy="4211318"/>
            <a:chOff x="2424677" y="5552433"/>
            <a:chExt cx="4211318" cy="4211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4677" y="5552433"/>
              <a:ext cx="4211318" cy="4211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3147" y="6029090"/>
            <a:ext cx="5869393" cy="3258005"/>
            <a:chOff x="10253147" y="6029090"/>
            <a:chExt cx="5869393" cy="3258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3147" y="6029090"/>
              <a:ext cx="5869393" cy="32580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5752" y="4303410"/>
            <a:ext cx="3972525" cy="16342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2267" y="4315065"/>
            <a:ext cx="2906457" cy="15806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63174" y="4688124"/>
            <a:ext cx="2123004" cy="649727"/>
            <a:chOff x="2163174" y="4688124"/>
            <a:chExt cx="2123004" cy="6497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3174" y="4688124"/>
              <a:ext cx="2123004" cy="6497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4389" y="4564845"/>
            <a:ext cx="2719213" cy="1049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01971" y="4662150"/>
            <a:ext cx="2123004" cy="649727"/>
            <a:chOff x="10901971" y="4662150"/>
            <a:chExt cx="2123004" cy="6497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01971" y="4662150"/>
              <a:ext cx="2123004" cy="649727"/>
              <a:chOff x="10901971" y="4662150"/>
              <a:chExt cx="2123004" cy="6497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01971" y="4662150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7154" y="4538862"/>
              <a:ext cx="2555499" cy="1049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6135" y="306180"/>
            <a:ext cx="3928125" cy="7857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864876" y="1034924"/>
            <a:ext cx="23430810" cy="3890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0564" y="4299747"/>
            <a:ext cx="11992206" cy="4482689"/>
            <a:chOff x="3170564" y="4299747"/>
            <a:chExt cx="11992206" cy="44826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80081" y="4299747"/>
              <a:ext cx="4482689" cy="4482689"/>
              <a:chOff x="10680081" y="4299747"/>
              <a:chExt cx="4482689" cy="44826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80081" y="4299747"/>
                <a:ext cx="4482689" cy="4482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68590" y="4299747"/>
              <a:ext cx="4480782" cy="4480782"/>
              <a:chOff x="6968590" y="4299747"/>
              <a:chExt cx="4480782" cy="44807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68590" y="4299747"/>
                <a:ext cx="4480782" cy="44807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70564" y="4299747"/>
              <a:ext cx="4478875" cy="4478875"/>
              <a:chOff x="3170564" y="4299747"/>
              <a:chExt cx="4478875" cy="44788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0564" y="4299747"/>
                <a:ext cx="4478875" cy="44788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1519" y="4873691"/>
            <a:ext cx="3222419" cy="1534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9357" y="4803519"/>
            <a:ext cx="2803610" cy="15823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4117" y="4517837"/>
            <a:ext cx="2812753" cy="2153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28753" y="6056153"/>
            <a:ext cx="4322989" cy="18325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33220" y="5925388"/>
            <a:ext cx="4780494" cy="1976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60016" y="6360387"/>
            <a:ext cx="4578199" cy="13245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7364" y="306456"/>
            <a:ext cx="3922763" cy="7849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40810" y="1034924"/>
            <a:ext cx="23090867" cy="3890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0564" y="4299747"/>
            <a:ext cx="11992206" cy="4482689"/>
            <a:chOff x="3170564" y="4299747"/>
            <a:chExt cx="11992206" cy="44826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80081" y="4299747"/>
              <a:ext cx="4482689" cy="4482689"/>
              <a:chOff x="10680081" y="4299747"/>
              <a:chExt cx="4482689" cy="44826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80081" y="4299747"/>
                <a:ext cx="4482689" cy="4482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68590" y="4299747"/>
              <a:ext cx="4480782" cy="4480782"/>
              <a:chOff x="6968590" y="4299747"/>
              <a:chExt cx="4480782" cy="44807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68590" y="4299747"/>
                <a:ext cx="4480782" cy="44807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70564" y="4299747"/>
              <a:ext cx="4478875" cy="4478875"/>
              <a:chOff x="3170564" y="4299747"/>
              <a:chExt cx="4478875" cy="44788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0564" y="4299747"/>
                <a:ext cx="4478875" cy="44788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3538" y="4801414"/>
            <a:ext cx="3332515" cy="21691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6300" y="4803519"/>
            <a:ext cx="3060581" cy="15851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4688" y="4815338"/>
            <a:ext cx="2801324" cy="1572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66705" y="6238296"/>
            <a:ext cx="4756627" cy="17917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7572" y="6179696"/>
            <a:ext cx="4851589" cy="17911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1255" y="6209206"/>
            <a:ext cx="4233198" cy="1850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5114" y="1639173"/>
            <a:ext cx="12685573" cy="3316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9597" y="4674852"/>
            <a:ext cx="2123004" cy="649727"/>
            <a:chOff x="4719597" y="4674852"/>
            <a:chExt cx="2123004" cy="6497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719597" y="4674852"/>
              <a:ext cx="2123004" cy="649727"/>
              <a:chOff x="4719597" y="4674852"/>
              <a:chExt cx="2123004" cy="6497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19597" y="4674852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0408" y="4588800"/>
              <a:ext cx="2719012" cy="9388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8333" y="4381124"/>
            <a:ext cx="5927935" cy="14557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19597" y="6007570"/>
            <a:ext cx="2123004" cy="649727"/>
            <a:chOff x="4719597" y="6007570"/>
            <a:chExt cx="2123004" cy="6497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19597" y="6007570"/>
              <a:ext cx="2123004" cy="649727"/>
              <a:chOff x="4719597" y="6007570"/>
              <a:chExt cx="2123004" cy="6497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19597" y="6007570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0408" y="5921518"/>
              <a:ext cx="2690441" cy="9388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8333" y="5713842"/>
            <a:ext cx="6345164" cy="14557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8333" y="6636942"/>
            <a:ext cx="6493411" cy="14557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71859" y="306180"/>
            <a:ext cx="3982240" cy="784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17876" y="1034924"/>
            <a:ext cx="22067724" cy="3890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0564" y="4299747"/>
            <a:ext cx="11992206" cy="4482689"/>
            <a:chOff x="3170564" y="4299747"/>
            <a:chExt cx="11992206" cy="44826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80081" y="4299747"/>
              <a:ext cx="4482689" cy="4482689"/>
              <a:chOff x="10680081" y="4299747"/>
              <a:chExt cx="4482689" cy="44826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80081" y="4299747"/>
                <a:ext cx="4482689" cy="4482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68590" y="4299747"/>
              <a:ext cx="4480782" cy="4480782"/>
              <a:chOff x="6968590" y="4299747"/>
              <a:chExt cx="4480782" cy="44807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68590" y="4299747"/>
                <a:ext cx="4480782" cy="44807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70564" y="4299747"/>
              <a:ext cx="4478875" cy="4478875"/>
              <a:chOff x="3170564" y="4299747"/>
              <a:chExt cx="4478875" cy="44788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0564" y="4299747"/>
                <a:ext cx="4478875" cy="44788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1319" y="4810195"/>
            <a:ext cx="3542972" cy="1570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4814" y="4807519"/>
            <a:ext cx="3357486" cy="15754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1938" y="4804481"/>
            <a:ext cx="3146296" cy="15800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46867" y="6238296"/>
            <a:ext cx="4123094" cy="17856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1705" y="6179696"/>
            <a:ext cx="4542713" cy="1342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10458" y="6209200"/>
            <a:ext cx="4808436" cy="1342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4220206"/>
            <a:ext cx="6171429" cy="4413930"/>
            <a:chOff x="6057143" y="4220206"/>
            <a:chExt cx="6171429" cy="4413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4220206"/>
              <a:ext cx="6171429" cy="44139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2278" y="306456"/>
            <a:ext cx="3913049" cy="7841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80781" y="1034924"/>
            <a:ext cx="20130838" cy="38909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4921" y="8596845"/>
            <a:ext cx="4570659" cy="1643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55238" y="1034019"/>
            <a:ext cx="22783010" cy="3896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4155" y="4387159"/>
            <a:ext cx="4952818" cy="49528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9655" y="4387159"/>
            <a:ext cx="4952818" cy="49528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22335" y="308203"/>
            <a:ext cx="5053915" cy="7841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8705" y="982066"/>
            <a:ext cx="16746393" cy="33078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6699" y="3913756"/>
            <a:ext cx="6577775" cy="50935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76259" y="318381"/>
            <a:ext cx="3969287" cy="7585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60514" y="3731842"/>
            <a:ext cx="24352391" cy="3362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1888" y="320127"/>
            <a:ext cx="5030306" cy="75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165" y="4831010"/>
            <a:ext cx="5225826" cy="12706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565" y="2169850"/>
            <a:ext cx="14858340" cy="425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898897" y="6997448"/>
            <a:ext cx="6702199" cy="6425668"/>
            <a:chOff x="-28898897" y="6997448"/>
            <a:chExt cx="6702199" cy="6425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242554" y="8218022"/>
              <a:ext cx="5389512" cy="3984519"/>
              <a:chOff x="-28242554" y="8218022"/>
              <a:chExt cx="5389512" cy="39845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-31034762" y="6381720"/>
                <a:ext cx="10779025" cy="796903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-28242554" y="8218022"/>
                <a:ext cx="5389512" cy="39845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6815358" y="9367724"/>
              <a:ext cx="2535121" cy="1685115"/>
              <a:chOff x="-26815358" y="9367724"/>
              <a:chExt cx="2535121" cy="168511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26742829" y="9784379"/>
                <a:ext cx="2390064" cy="851806"/>
                <a:chOff x="-26742829" y="9784379"/>
                <a:chExt cx="2390064" cy="85180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320000">
                  <a:off x="-26742829" y="9784379"/>
                  <a:ext cx="2390064" cy="8518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26004098" y="9821789"/>
                <a:ext cx="912602" cy="776985"/>
                <a:chOff x="-26004098" y="9821789"/>
                <a:chExt cx="912602" cy="7769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320000">
                  <a:off x="-26004098" y="9821789"/>
                  <a:ext cx="912602" cy="776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31517" y="6230870"/>
            <a:ext cx="6422681" cy="1190970"/>
            <a:chOff x="5931517" y="6230870"/>
            <a:chExt cx="6422681" cy="1190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4701" y="5992455"/>
              <a:ext cx="8113547" cy="1473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05" y="6882831"/>
              <a:ext cx="6679733" cy="818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29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7476" y="986523"/>
            <a:ext cx="14130516" cy="3313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4145" y="320422"/>
            <a:ext cx="5074011" cy="751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8942" y="4065109"/>
            <a:ext cx="11833792" cy="37884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46867" y="632244"/>
            <a:ext cx="21061029" cy="5187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5976" y="5999312"/>
            <a:ext cx="4423586" cy="3838798"/>
            <a:chOff x="9555976" y="5999312"/>
            <a:chExt cx="4423586" cy="38387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5976" y="5999312"/>
              <a:ext cx="4423586" cy="38387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9096" y="5430273"/>
            <a:ext cx="3009770" cy="4407838"/>
            <a:chOff x="4869096" y="5430273"/>
            <a:chExt cx="3009770" cy="4407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9096" y="5430273"/>
              <a:ext cx="3009770" cy="4407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7097" y="320422"/>
            <a:ext cx="5065154" cy="7515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30884" y="4343266"/>
            <a:ext cx="4862725" cy="15940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5895" y="4343261"/>
            <a:ext cx="4900792" cy="15940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46867" y="632248"/>
            <a:ext cx="21061029" cy="5187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9259" y="320127"/>
            <a:ext cx="5047716" cy="75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757" y="6589555"/>
            <a:ext cx="3185697" cy="24205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01909" y="6592774"/>
            <a:ext cx="5446335" cy="25043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9861" y="6652955"/>
            <a:ext cx="4364612" cy="22808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98494" y="6589555"/>
            <a:ext cx="3147603" cy="2420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8149" y="5828571"/>
            <a:ext cx="2123004" cy="649727"/>
            <a:chOff x="1298149" y="5828571"/>
            <a:chExt cx="2123004" cy="6497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8149" y="5828571"/>
              <a:ext cx="2123004" cy="649727"/>
              <a:chOff x="1298149" y="5828571"/>
              <a:chExt cx="2123004" cy="6497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98149" y="5828571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099" y="5746870"/>
              <a:ext cx="2554699" cy="925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5590" y="5866667"/>
            <a:ext cx="2123004" cy="649727"/>
            <a:chOff x="5735590" y="5866667"/>
            <a:chExt cx="2123004" cy="6497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735590" y="5866667"/>
              <a:ext cx="2123004" cy="649727"/>
              <a:chOff x="5735590" y="5866667"/>
              <a:chExt cx="2123004" cy="64972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35590" y="5866667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4347" y="5784966"/>
              <a:ext cx="2391385" cy="925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27659" y="5857143"/>
            <a:ext cx="2123004" cy="649727"/>
            <a:chOff x="10327659" y="5857143"/>
            <a:chExt cx="2123004" cy="6497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327659" y="5857143"/>
              <a:ext cx="2123004" cy="649727"/>
              <a:chOff x="10327659" y="5857143"/>
              <a:chExt cx="2123004" cy="64972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27659" y="5857143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8442" y="5775442"/>
              <a:ext cx="2690413" cy="925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54296" y="5857143"/>
            <a:ext cx="2123004" cy="649727"/>
            <a:chOff x="14554296" y="5857143"/>
            <a:chExt cx="2123004" cy="6497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554296" y="5857143"/>
              <a:ext cx="2123004" cy="649727"/>
              <a:chOff x="14554296" y="5857143"/>
              <a:chExt cx="2123004" cy="6497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54296" y="5857143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3051" y="5775442"/>
              <a:ext cx="2391385" cy="9258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20553" y="4297314"/>
            <a:ext cx="11984856" cy="1386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7476" y="986523"/>
            <a:ext cx="14130516" cy="3313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4145" y="320422"/>
            <a:ext cx="5074011" cy="751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6699" y="3913756"/>
            <a:ext cx="6577775" cy="50935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46819" y="608676"/>
            <a:ext cx="21060962" cy="5239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022" y="6204266"/>
            <a:ext cx="2125258" cy="2106138"/>
            <a:chOff x="1297022" y="6204266"/>
            <a:chExt cx="2125258" cy="21061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022" y="6204266"/>
              <a:ext cx="2125258" cy="2106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5210" y="6297704"/>
            <a:ext cx="2463763" cy="1919262"/>
            <a:chOff x="5565210" y="6297704"/>
            <a:chExt cx="2463763" cy="19192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5210" y="6297704"/>
              <a:ext cx="2463763" cy="1919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4496" y="6314389"/>
            <a:ext cx="2049331" cy="2049331"/>
            <a:chOff x="10364496" y="6314389"/>
            <a:chExt cx="2049331" cy="20493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4496" y="6314389"/>
              <a:ext cx="2049331" cy="204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6124" y="5992412"/>
            <a:ext cx="2529846" cy="2529846"/>
            <a:chOff x="14376124" y="5992412"/>
            <a:chExt cx="2529846" cy="25298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6124" y="5992412"/>
              <a:ext cx="2529846" cy="25298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5840" y="320127"/>
            <a:ext cx="5048449" cy="7585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8424" y="8236471"/>
            <a:ext cx="3721687" cy="15940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65385" y="8236471"/>
            <a:ext cx="6828858" cy="16131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89147" y="8265043"/>
            <a:ext cx="5281430" cy="15559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9392" y="8255518"/>
            <a:ext cx="3851317" cy="15750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8149" y="5323810"/>
            <a:ext cx="2123004" cy="649727"/>
            <a:chOff x="1298149" y="5323810"/>
            <a:chExt cx="2123004" cy="6497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98149" y="5323810"/>
              <a:ext cx="2123004" cy="649727"/>
              <a:chOff x="1298149" y="5323810"/>
              <a:chExt cx="2123004" cy="64972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98149" y="5323810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099" y="5242109"/>
              <a:ext cx="2554699" cy="925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35590" y="5361905"/>
            <a:ext cx="2123004" cy="649727"/>
            <a:chOff x="5735590" y="5361905"/>
            <a:chExt cx="2123004" cy="6497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5590" y="5361905"/>
              <a:ext cx="2123004" cy="649727"/>
              <a:chOff x="5735590" y="5361905"/>
              <a:chExt cx="2123004" cy="6497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35590" y="5361905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94347" y="5280204"/>
              <a:ext cx="2391385" cy="925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27659" y="5352381"/>
            <a:ext cx="2123004" cy="649727"/>
            <a:chOff x="10327659" y="5352381"/>
            <a:chExt cx="2123004" cy="64972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327659" y="5352381"/>
              <a:ext cx="2123004" cy="649727"/>
              <a:chOff x="10327659" y="5352381"/>
              <a:chExt cx="2123004" cy="64972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27659" y="5352381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58442" y="5270680"/>
              <a:ext cx="2690413" cy="9258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54296" y="5352381"/>
            <a:ext cx="2123004" cy="649727"/>
            <a:chOff x="14554296" y="5352381"/>
            <a:chExt cx="2123004" cy="6497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54296" y="5352381"/>
              <a:ext cx="2123004" cy="649727"/>
              <a:chOff x="14554296" y="5352381"/>
              <a:chExt cx="2123004" cy="64972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54296" y="5352381"/>
                <a:ext cx="2123004" cy="649727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13051" y="5270680"/>
              <a:ext cx="2391385" cy="92581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50934" y="4325886"/>
            <a:ext cx="12611895" cy="10060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478295" y="1016867"/>
            <a:ext cx="24074619" cy="3109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1745" y="318381"/>
            <a:ext cx="3911878" cy="75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38156" y="3969648"/>
            <a:ext cx="9213610" cy="26258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380752" y="1003152"/>
            <a:ext cx="23932581" cy="3141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2577" y="3180659"/>
            <a:ext cx="12200560" cy="6107934"/>
            <a:chOff x="3042577" y="3180659"/>
            <a:chExt cx="12200560" cy="61079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2577" y="3180659"/>
              <a:ext cx="12200560" cy="61079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1745" y="318381"/>
            <a:ext cx="3911878" cy="7585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3724" y="9313638"/>
            <a:ext cx="12126952" cy="8068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8705" y="982066"/>
            <a:ext cx="16746393" cy="33078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8823" y="3945747"/>
            <a:ext cx="7293440" cy="3768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76259" y="318381"/>
            <a:ext cx="3969287" cy="7585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60514" y="3731842"/>
            <a:ext cx="24352391" cy="3362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1888" y="320127"/>
            <a:ext cx="5030306" cy="75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165" y="4831010"/>
            <a:ext cx="5225826" cy="12706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565" y="2169850"/>
            <a:ext cx="14858340" cy="425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898897" y="6997448"/>
            <a:ext cx="6702199" cy="6425668"/>
            <a:chOff x="-28898897" y="6997448"/>
            <a:chExt cx="6702199" cy="6425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242554" y="8218022"/>
              <a:ext cx="5389512" cy="3984519"/>
              <a:chOff x="-28242554" y="8218022"/>
              <a:chExt cx="5389512" cy="39845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-31034762" y="6381720"/>
                <a:ext cx="10779025" cy="796903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-28242554" y="8218022"/>
                <a:ext cx="5389512" cy="39845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6815358" y="9367724"/>
              <a:ext cx="2535121" cy="1685115"/>
              <a:chOff x="-26815358" y="9367724"/>
              <a:chExt cx="2535121" cy="168511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26742829" y="9784379"/>
                <a:ext cx="2390064" cy="851806"/>
                <a:chOff x="-26742829" y="9784379"/>
                <a:chExt cx="2390064" cy="85180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320000">
                  <a:off x="-26742829" y="9784379"/>
                  <a:ext cx="2390064" cy="8518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26004098" y="9821789"/>
                <a:ext cx="912602" cy="776985"/>
                <a:chOff x="-26004098" y="9821789"/>
                <a:chExt cx="912602" cy="7769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320000">
                  <a:off x="-26004098" y="9821789"/>
                  <a:ext cx="912602" cy="776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31517" y="6230870"/>
            <a:ext cx="6422681" cy="1190970"/>
            <a:chOff x="5931517" y="6230870"/>
            <a:chExt cx="6422681" cy="1190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4701" y="5992455"/>
              <a:ext cx="8113547" cy="1473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05" y="6882831"/>
              <a:ext cx="6679733" cy="818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62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71" y="-41910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600" y="3242589"/>
            <a:ext cx="11049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캐릭터 컨셉 정하기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4000" dirty="0" err="1">
                <a:solidFill>
                  <a:schemeClr val="bg1"/>
                </a:solidFill>
              </a:rPr>
              <a:t>에셋</a:t>
            </a:r>
            <a:r>
              <a:rPr lang="ko-KR" altLang="en-US" sz="4000" dirty="0">
                <a:solidFill>
                  <a:schemeClr val="bg1"/>
                </a:solidFill>
              </a:rPr>
              <a:t> 스토어에서 참고 될만한 캐릭터 찾기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en-US" altLang="ko-KR" sz="4000" dirty="0">
                <a:solidFill>
                  <a:schemeClr val="bg1"/>
                </a:solidFill>
              </a:rPr>
              <a:t>	-</a:t>
            </a:r>
            <a:r>
              <a:rPr lang="ko-KR" altLang="en-US" sz="4000" dirty="0">
                <a:solidFill>
                  <a:schemeClr val="bg1"/>
                </a:solidFill>
              </a:rPr>
              <a:t>애로사항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en-US" altLang="ko-KR" sz="4000" dirty="0">
                <a:solidFill>
                  <a:schemeClr val="bg1"/>
                </a:solidFill>
              </a:rPr>
              <a:t>3.</a:t>
            </a:r>
            <a:r>
              <a:rPr lang="ko-KR" altLang="en-US" sz="4000" dirty="0" err="1">
                <a:solidFill>
                  <a:schemeClr val="bg1"/>
                </a:solidFill>
              </a:rPr>
              <a:t>클론코딩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en-US" altLang="ko-KR" sz="4000" dirty="0">
                <a:solidFill>
                  <a:schemeClr val="bg1"/>
                </a:solidFill>
              </a:rPr>
              <a:t>4.</a:t>
            </a:r>
            <a:r>
              <a:rPr lang="ko-KR" altLang="en-US" sz="4000" dirty="0">
                <a:solidFill>
                  <a:schemeClr val="bg1"/>
                </a:solidFill>
              </a:rPr>
              <a:t>요구사항 </a:t>
            </a:r>
            <a:r>
              <a:rPr lang="ko-KR" altLang="en-US" sz="4000" dirty="0" err="1">
                <a:solidFill>
                  <a:schemeClr val="bg1"/>
                </a:solidFill>
              </a:rPr>
              <a:t>분석서를</a:t>
            </a:r>
            <a:r>
              <a:rPr lang="ko-KR" altLang="en-US" sz="4000" dirty="0">
                <a:solidFill>
                  <a:schemeClr val="bg1"/>
                </a:solidFill>
              </a:rPr>
              <a:t> 통한 멘토링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1943100"/>
            <a:ext cx="1143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지난주 계획 및 애로사항</a:t>
            </a:r>
          </a:p>
        </p:txBody>
      </p:sp>
    </p:spTree>
    <p:extLst>
      <p:ext uri="{BB962C8B-B14F-4D97-AF65-F5344CB8AC3E}">
        <p14:creationId xmlns:p14="http://schemas.microsoft.com/office/powerpoint/2010/main" val="3432494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71" y="-41910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600" y="3242589"/>
            <a:ext cx="110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캐릭터 컨셉 정하기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4000" dirty="0" err="1">
                <a:solidFill>
                  <a:schemeClr val="bg1"/>
                </a:solidFill>
              </a:rPr>
              <a:t>에셋</a:t>
            </a:r>
            <a:r>
              <a:rPr lang="ko-KR" altLang="en-US" sz="4000" dirty="0">
                <a:solidFill>
                  <a:schemeClr val="bg1"/>
                </a:solidFill>
              </a:rPr>
              <a:t> 스토어에서 참고 될만한 캐릭터 찾기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1943100"/>
            <a:ext cx="1143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캐릭터 컨셉 정하기</a:t>
            </a:r>
            <a:r>
              <a:rPr lang="en-US" altLang="ko-KR" sz="6000" dirty="0">
                <a:solidFill>
                  <a:schemeClr val="bg1"/>
                </a:solidFill>
              </a:rPr>
              <a:t>+ </a:t>
            </a:r>
            <a:r>
              <a:rPr lang="ko-KR" altLang="en-US" sz="6000" dirty="0" err="1">
                <a:solidFill>
                  <a:schemeClr val="bg1"/>
                </a:solidFill>
              </a:rPr>
              <a:t>에셋스토어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/>
            <a:endParaRPr lang="en-US" altLang="ko-KR" sz="6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260" y="7697008"/>
            <a:ext cx="1800000" cy="1918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7713853"/>
            <a:ext cx="1800000" cy="20035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900" y="5600700"/>
            <a:ext cx="2158593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971" y="6481070"/>
            <a:ext cx="1800000" cy="18606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200" y="5569235"/>
            <a:ext cx="1800000" cy="12746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344400" y="3269046"/>
            <a:ext cx="5838960" cy="64633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1"/>
              </a:rPr>
              <a:t>https://assetstore.unity.com/packages/2d/characters/2d-modern-pack-spum-premium-addon-pack-266333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2"/>
              </a:rPr>
              <a:t>https://assetstore.unity.com/packages/2d/characters/pixel-prototype-player-sprites-221542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https://assetstore.unity.com/packages/2d/characters/pixel-heroes-editor-250116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4"/>
              </a:rPr>
              <a:t>https://assetstore.unity.com/packages/2d/characters/pixel-adventure-1-155360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5"/>
              </a:rPr>
              <a:t>https://assetstore.unity.com/packages/2d/characters/sunny-land-103349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6"/>
              </a:rPr>
              <a:t>https://assetstore.unity.com/packages/2d/characters/simple-2d-platformer-assets-pack-188518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7"/>
              </a:rPr>
              <a:t>https://assetstore.unity.com/packages/2d/characters/pixel-monster-pack-75508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18"/>
              </a:rPr>
              <a:t>https://assetstore.unity.com/packages/2d/characters/bolt-2d-jellyfarm-assets-pack-188722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6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71" y="-41910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15000" y="4686300"/>
            <a:ext cx="1143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클론 코딩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/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14600" y="3242589"/>
            <a:ext cx="110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뱀파이어 서바이벌 모티브 게임 클론코딩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067588"/>
            <a:ext cx="3648411" cy="50490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211" y="4036862"/>
            <a:ext cx="8662987" cy="5079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2E70FD-1D37-4C3E-9A46-4F376F333306}"/>
              </a:ext>
            </a:extLst>
          </p:cNvPr>
          <p:cNvSpPr txBox="1"/>
          <p:nvPr/>
        </p:nvSpPr>
        <p:spPr>
          <a:xfrm>
            <a:off x="1869141" y="1672558"/>
            <a:ext cx="1143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클론 코딩</a:t>
            </a:r>
            <a:endParaRPr lang="en-US" altLang="ko-K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5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91429" y="1006362"/>
            <a:ext cx="23634286" cy="3136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7545" y="306456"/>
            <a:ext cx="3945240" cy="7841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8163" y="3744218"/>
            <a:ext cx="3247714" cy="732276"/>
            <a:chOff x="2108163" y="3744218"/>
            <a:chExt cx="3247714" cy="7322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08163" y="3744218"/>
              <a:ext cx="3247714" cy="732276"/>
              <a:chOff x="2108163" y="3744218"/>
              <a:chExt cx="3247714" cy="7322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08163" y="3744218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49" y="3665918"/>
              <a:ext cx="3697629" cy="10476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520" y="3629932"/>
            <a:ext cx="9395914" cy="1327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08163" y="4982313"/>
            <a:ext cx="3247714" cy="732276"/>
            <a:chOff x="2108163" y="4982313"/>
            <a:chExt cx="3247714" cy="7322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08163" y="4982313"/>
              <a:ext cx="3247714" cy="732276"/>
              <a:chOff x="2108163" y="4982313"/>
              <a:chExt cx="3247714" cy="7322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08163" y="4982313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2535" y="4980104"/>
              <a:ext cx="3083437" cy="9893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8011" y="4841180"/>
            <a:ext cx="11014485" cy="43646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71" y="-41910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52600" y="1943100"/>
            <a:ext cx="1143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요구사항 </a:t>
            </a:r>
            <a:r>
              <a:rPr lang="ko-KR" altLang="en-US" sz="6000" b="1" dirty="0" err="1">
                <a:solidFill>
                  <a:schemeClr val="bg1"/>
                </a:solidFill>
              </a:rPr>
              <a:t>분석서</a:t>
            </a:r>
            <a:r>
              <a:rPr lang="ko-KR" altLang="en-US" sz="6000" b="1" dirty="0">
                <a:solidFill>
                  <a:schemeClr val="bg1"/>
                </a:solidFill>
              </a:rPr>
              <a:t> 멘토링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600" y="3242589"/>
            <a:ext cx="110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 요구사항 분석서와 사업 계획서 설명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 사업 계획서 작성법 멘토링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1" y="5181581"/>
            <a:ext cx="12192000" cy="46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871" y="-419100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964" y="319942"/>
            <a:ext cx="5110030" cy="757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4600" y="3242589"/>
            <a:ext cx="1104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각 </a:t>
            </a:r>
            <a:r>
              <a:rPr lang="ko-KR" altLang="en-US" sz="4000" dirty="0" err="1">
                <a:solidFill>
                  <a:schemeClr val="bg1"/>
                </a:solidFill>
              </a:rPr>
              <a:t>대륙별</a:t>
            </a:r>
            <a:r>
              <a:rPr lang="ko-KR" altLang="en-US" sz="4000" dirty="0">
                <a:solidFill>
                  <a:schemeClr val="bg1"/>
                </a:solidFill>
              </a:rPr>
              <a:t> 전염병 및 풍토병 자료조사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멘토링 피드백을 통해 요구사항 </a:t>
            </a:r>
            <a:r>
              <a:rPr lang="ko-KR" altLang="en-US" sz="4000" dirty="0" err="1">
                <a:solidFill>
                  <a:schemeClr val="bg1"/>
                </a:solidFill>
              </a:rPr>
              <a:t>분석서</a:t>
            </a:r>
            <a:r>
              <a:rPr lang="ko-KR" altLang="en-US" sz="4000" dirty="0">
                <a:solidFill>
                  <a:schemeClr val="bg1"/>
                </a:solidFill>
              </a:rPr>
              <a:t> 수정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클론 코딩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1943100"/>
            <a:ext cx="1143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다음 주 계획</a:t>
            </a:r>
          </a:p>
        </p:txBody>
      </p:sp>
    </p:spTree>
    <p:extLst>
      <p:ext uri="{BB962C8B-B14F-4D97-AF65-F5344CB8AC3E}">
        <p14:creationId xmlns:p14="http://schemas.microsoft.com/office/powerpoint/2010/main" val="1584975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60514" y="3731842"/>
            <a:ext cx="24352391" cy="3362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4783" y="323423"/>
            <a:ext cx="5149668" cy="7511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56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165" y="4831010"/>
            <a:ext cx="5225826" cy="12706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565" y="2169850"/>
            <a:ext cx="14858340" cy="425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898897" y="6997448"/>
            <a:ext cx="6702199" cy="6425668"/>
            <a:chOff x="-28898897" y="6997448"/>
            <a:chExt cx="6702199" cy="6425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242554" y="8218022"/>
              <a:ext cx="5389512" cy="3984519"/>
              <a:chOff x="-28242554" y="8218022"/>
              <a:chExt cx="5389512" cy="39845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-31034762" y="6381720"/>
                <a:ext cx="10779025" cy="796903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-28242554" y="8218022"/>
                <a:ext cx="5389512" cy="39845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6815358" y="9367724"/>
              <a:ext cx="2535121" cy="1685115"/>
              <a:chOff x="-26815358" y="9367724"/>
              <a:chExt cx="2535121" cy="168511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26742829" y="9784379"/>
                <a:ext cx="2390064" cy="851806"/>
                <a:chOff x="-26742829" y="9784379"/>
                <a:chExt cx="2390064" cy="85180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320000">
                  <a:off x="-26742829" y="9784379"/>
                  <a:ext cx="2390064" cy="8518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26004098" y="9821789"/>
                <a:ext cx="912602" cy="776985"/>
                <a:chOff x="-26004098" y="9821789"/>
                <a:chExt cx="912602" cy="7769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320000">
                  <a:off x="-26004098" y="9821789"/>
                  <a:ext cx="912602" cy="776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31517" y="6230870"/>
            <a:ext cx="6422681" cy="1190970"/>
            <a:chOff x="5931517" y="6230870"/>
            <a:chExt cx="6422681" cy="1190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4701" y="5992455"/>
              <a:ext cx="8113547" cy="1473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05" y="6882831"/>
              <a:ext cx="6679733" cy="818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68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628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01629" y="982428"/>
            <a:ext cx="17780878" cy="33160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628" y="3716103"/>
            <a:ext cx="4833116" cy="4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4374" y="316822"/>
            <a:ext cx="5073325" cy="7623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0261" y="3717052"/>
            <a:ext cx="9554460" cy="37567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3115" y="962514"/>
            <a:ext cx="16423869" cy="33523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17097" y="320422"/>
            <a:ext cx="5065154" cy="751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732" y="3949595"/>
            <a:ext cx="13454268" cy="2342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612" y="3317386"/>
            <a:ext cx="2614001" cy="699093"/>
            <a:chOff x="1086612" y="3317386"/>
            <a:chExt cx="2614001" cy="699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612" y="3317386"/>
              <a:ext cx="2614001" cy="699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156" y="3244437"/>
            <a:ext cx="2612800" cy="699093"/>
            <a:chOff x="1049156" y="3244437"/>
            <a:chExt cx="2612800" cy="699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156" y="3244437"/>
              <a:ext cx="2612800" cy="699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444" y="3229628"/>
            <a:ext cx="2439188" cy="925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612" y="6355990"/>
            <a:ext cx="2614001" cy="699093"/>
            <a:chOff x="1086612" y="6355990"/>
            <a:chExt cx="2614001" cy="6990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612" y="6355990"/>
              <a:ext cx="2614001" cy="699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156" y="6283041"/>
            <a:ext cx="2612800" cy="699093"/>
            <a:chOff x="1049156" y="6283041"/>
            <a:chExt cx="2612800" cy="6990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156" y="6283041"/>
              <a:ext cx="2612800" cy="6990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372" y="6179270"/>
            <a:ext cx="2704225" cy="10526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164" y="6748423"/>
            <a:ext cx="11374059" cy="15085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7564" y="8051846"/>
            <a:ext cx="3537342" cy="699093"/>
            <a:chOff x="1067564" y="8051846"/>
            <a:chExt cx="3537342" cy="699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7564" y="8051846"/>
              <a:ext cx="3537342" cy="6990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0109" y="7978897"/>
            <a:ext cx="3574798" cy="699093"/>
            <a:chOff x="1030109" y="7978897"/>
            <a:chExt cx="3574798" cy="6990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109" y="7978897"/>
              <a:ext cx="3574798" cy="6990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4382" y="7961889"/>
            <a:ext cx="3741225" cy="94666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160" y="8463324"/>
            <a:ext cx="14127870" cy="15142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3363527"/>
            <a:ext cx="16666667" cy="6320721"/>
            <a:chOff x="809524" y="3363527"/>
            <a:chExt cx="16666667" cy="6320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3363527"/>
              <a:ext cx="16666667" cy="63207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5847" y="971933"/>
            <a:ext cx="13770897" cy="33378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16426" y="3934967"/>
            <a:ext cx="10138556" cy="5033467"/>
            <a:chOff x="7016426" y="3934967"/>
            <a:chExt cx="10138556" cy="50334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20357" y="4665067"/>
              <a:ext cx="5288474" cy="1972945"/>
              <a:chOff x="7620357" y="4665067"/>
              <a:chExt cx="5288474" cy="197294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20357" y="4665067"/>
                <a:ext cx="5288474" cy="19729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439481" y="3934967"/>
              <a:ext cx="3179702" cy="3052514"/>
              <a:chOff x="13439481" y="3934967"/>
              <a:chExt cx="3179702" cy="30525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39481" y="3934967"/>
                <a:ext cx="3179702" cy="30525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16426" y="6987482"/>
              <a:ext cx="5288474" cy="1972945"/>
              <a:chOff x="7016426" y="6987482"/>
              <a:chExt cx="5288474" cy="197294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6426" y="6987482"/>
                <a:ext cx="5288474" cy="19729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650220" y="6987482"/>
              <a:ext cx="4502161" cy="1813517"/>
              <a:chOff x="12650220" y="6987482"/>
              <a:chExt cx="4502161" cy="18135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50220" y="6987482"/>
                <a:ext cx="4502161" cy="18135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91343" y="4504924"/>
            <a:ext cx="4643379" cy="3893553"/>
            <a:chOff x="1591343" y="4504924"/>
            <a:chExt cx="4643379" cy="38935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1343" y="4504924"/>
              <a:ext cx="4643379" cy="38935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29535" y="320422"/>
            <a:ext cx="5046887" cy="7515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9257" y="971933"/>
            <a:ext cx="14468507" cy="33378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5612" y="320422"/>
            <a:ext cx="5049134" cy="751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2026" y="3257930"/>
            <a:ext cx="8595401" cy="1473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849" y="4636495"/>
            <a:ext cx="8866667" cy="5067524"/>
            <a:chOff x="893849" y="4636495"/>
            <a:chExt cx="8866667" cy="5067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3849" y="4636495"/>
              <a:ext cx="8860289" cy="4141222"/>
              <a:chOff x="893849" y="4636495"/>
              <a:chExt cx="8860289" cy="41412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3849" y="4636495"/>
                <a:ext cx="8860289" cy="414122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29" y="8704993"/>
              <a:ext cx="9082937" cy="12184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5432" y="5112966"/>
            <a:ext cx="7312146" cy="435952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7952" y="971933"/>
            <a:ext cx="14419945" cy="33378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8769" y="5658458"/>
            <a:ext cx="6171429" cy="3710872"/>
            <a:chOff x="2378769" y="5658458"/>
            <a:chExt cx="6171429" cy="37108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769" y="5658458"/>
              <a:ext cx="6171429" cy="3710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8968" y="5658458"/>
            <a:ext cx="6764527" cy="3710872"/>
            <a:chOff x="9438968" y="5658458"/>
            <a:chExt cx="6764527" cy="3710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8968" y="5658458"/>
              <a:ext cx="6764527" cy="3710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75618" y="7275824"/>
            <a:ext cx="486859" cy="476140"/>
            <a:chOff x="8775618" y="7275824"/>
            <a:chExt cx="486859" cy="4761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5618" y="7275824"/>
              <a:ext cx="486859" cy="4761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6840" y="317202"/>
            <a:ext cx="5045448" cy="7633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6852" y="3257928"/>
            <a:ext cx="14389001" cy="14738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050934" y="4613883"/>
            <a:ext cx="10616184" cy="13123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5813" y="4613880"/>
            <a:ext cx="10654280" cy="1312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29524" y="1006362"/>
            <a:ext cx="22481905" cy="3136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52766" y="3124457"/>
            <a:ext cx="5064906" cy="6171429"/>
            <a:chOff x="6452766" y="3124457"/>
            <a:chExt cx="506490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766" y="3124457"/>
              <a:ext cx="5064906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13973" y="316352"/>
            <a:ext cx="3913287" cy="7584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971" y="9315819"/>
            <a:ext cx="13098401" cy="8169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266" y="964666"/>
            <a:ext cx="14480365" cy="3362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01478" y="317202"/>
            <a:ext cx="5102486" cy="7633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5346" y="3876573"/>
            <a:ext cx="13115021" cy="4732948"/>
            <a:chOff x="2585346" y="3876573"/>
            <a:chExt cx="13115021" cy="4732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6132" y="3684101"/>
              <a:ext cx="13890706" cy="150673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3922" y="4895243"/>
              <a:ext cx="12439982" cy="4228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7602" y="4895617"/>
            <a:ext cx="12619048" cy="4752381"/>
            <a:chOff x="2837602" y="4895617"/>
            <a:chExt cx="12619048" cy="47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68524" y="4895617"/>
              <a:ext cx="12579588" cy="4751786"/>
              <a:chOff x="2868524" y="4895617"/>
              <a:chExt cx="12579588" cy="47517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68524" y="4895617"/>
                <a:ext cx="12579588" cy="47517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837602" y="4895617"/>
              <a:ext cx="12610509" cy="4751786"/>
              <a:chOff x="2837602" y="4895617"/>
              <a:chExt cx="12610509" cy="4751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37602" y="4895617"/>
                <a:ext cx="12610509" cy="475178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71" y="973066"/>
            <a:ext cx="14431402" cy="33275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1831" y="320422"/>
            <a:ext cx="5030477" cy="7515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6132" y="3684101"/>
            <a:ext cx="13890706" cy="15067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0590" y="973066"/>
            <a:ext cx="14406907" cy="3327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403" y="4973430"/>
            <a:ext cx="6730527" cy="4290484"/>
            <a:chOff x="1101403" y="4973430"/>
            <a:chExt cx="6730527" cy="42904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403" y="4973430"/>
              <a:ext cx="6730527" cy="42904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6945" y="323423"/>
            <a:ext cx="5045134" cy="7511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262" y="3484100"/>
            <a:ext cx="15625382" cy="1506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2887" y="5088597"/>
            <a:ext cx="8744470" cy="436490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458" y="964666"/>
            <a:ext cx="16331498" cy="3362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9859" y="323423"/>
            <a:ext cx="5134439" cy="7511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93349" y="3603699"/>
            <a:ext cx="2994420" cy="3247140"/>
            <a:chOff x="6393349" y="3603699"/>
            <a:chExt cx="2994420" cy="32471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349" y="3603699"/>
              <a:ext cx="2994420" cy="3247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6189" y="3603699"/>
            <a:ext cx="2994420" cy="3247140"/>
            <a:chOff x="3796189" y="3603699"/>
            <a:chExt cx="2994420" cy="3247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6189" y="3603699"/>
              <a:ext cx="2994420" cy="3247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028" y="3603699"/>
            <a:ext cx="2994420" cy="3247140"/>
            <a:chOff x="1199028" y="3603699"/>
            <a:chExt cx="2994420" cy="32471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028" y="3603699"/>
              <a:ext cx="2994420" cy="3247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0510" y="3603699"/>
            <a:ext cx="2994420" cy="3247140"/>
            <a:chOff x="8990510" y="3603699"/>
            <a:chExt cx="2994420" cy="32471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0510" y="3603699"/>
              <a:ext cx="2994420" cy="32471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450" y="4106326"/>
            <a:ext cx="3874594" cy="24190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3727" y="4106329"/>
            <a:ext cx="4050556" cy="24190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1362" y="4610086"/>
            <a:ext cx="4088651" cy="14034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78051" y="4610081"/>
            <a:ext cx="4050556" cy="14129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45244" y="3603699"/>
            <a:ext cx="2994420" cy="3247140"/>
            <a:chOff x="11545244" y="3603699"/>
            <a:chExt cx="2994420" cy="32471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5244" y="3603699"/>
              <a:ext cx="2994420" cy="32471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23299" y="4106329"/>
            <a:ext cx="4088651" cy="24285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92267" y="3603699"/>
            <a:ext cx="2994420" cy="3247140"/>
            <a:chOff x="14092267" y="3603699"/>
            <a:chExt cx="2994420" cy="32471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2267" y="3603699"/>
              <a:ext cx="2994420" cy="3247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9028" y="7301966"/>
            <a:ext cx="15887658" cy="2318992"/>
            <a:chOff x="1199028" y="7301966"/>
            <a:chExt cx="15887658" cy="23189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9028" y="7301966"/>
              <a:ext cx="15887658" cy="23189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51204" y="4610081"/>
            <a:ext cx="4117222" cy="14129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6098" y="7641912"/>
            <a:ext cx="16570168" cy="203306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6490" y="964666"/>
            <a:ext cx="15168555" cy="3362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7983" y="313899"/>
            <a:ext cx="5213877" cy="7606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08477" y="3530827"/>
            <a:ext cx="3986513" cy="6171429"/>
            <a:chOff x="2208477" y="3530827"/>
            <a:chExt cx="398651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8477" y="3530827"/>
              <a:ext cx="398651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88722" y="3530827"/>
            <a:ext cx="7864756" cy="4288401"/>
            <a:chOff x="6688722" y="3530827"/>
            <a:chExt cx="7864756" cy="42884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8722" y="3530827"/>
              <a:ext cx="7864756" cy="4288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15346" y="6784608"/>
            <a:ext cx="4064129" cy="2971497"/>
            <a:chOff x="13215346" y="6784608"/>
            <a:chExt cx="4064129" cy="29714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5346" y="6784608"/>
              <a:ext cx="4064129" cy="29714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2433" y="7484511"/>
            <a:ext cx="1804964" cy="1571690"/>
            <a:chOff x="11692433" y="7484511"/>
            <a:chExt cx="1804964" cy="15716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692433" y="7484511"/>
              <a:ext cx="1804964" cy="1571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277" y="964666"/>
            <a:ext cx="18643974" cy="3362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01084" y="4289474"/>
            <a:ext cx="11283546" cy="5070543"/>
            <a:chOff x="3501084" y="4289474"/>
            <a:chExt cx="11283546" cy="50705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1084" y="4289474"/>
              <a:ext cx="11283546" cy="50705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2374" y="323423"/>
            <a:ext cx="5177372" cy="7416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18729" y="3245328"/>
            <a:ext cx="18121744" cy="150673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277" y="964666"/>
            <a:ext cx="18643974" cy="3362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2333" y="4305930"/>
            <a:ext cx="14004238" cy="5457143"/>
            <a:chOff x="2142333" y="4305930"/>
            <a:chExt cx="14004238" cy="54571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42333" y="4305930"/>
              <a:ext cx="8156619" cy="5456787"/>
              <a:chOff x="2142333" y="4305930"/>
              <a:chExt cx="8156619" cy="54567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2333" y="4305930"/>
                <a:ext cx="8156619" cy="54567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98952" y="4305930"/>
              <a:ext cx="5844429" cy="5456787"/>
              <a:chOff x="10298952" y="4305930"/>
              <a:chExt cx="5844429" cy="54567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298952" y="4305930"/>
                <a:ext cx="5844429" cy="545678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65193" y="323423"/>
            <a:ext cx="5168915" cy="7511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54910" y="3245328"/>
            <a:ext cx="17957915" cy="150673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63658" y="991133"/>
            <a:ext cx="21770240" cy="329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23810" y="1706417"/>
            <a:ext cx="33333333" cy="106854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7488" y="310898"/>
            <a:ext cx="5151077" cy="761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005" y="3052075"/>
            <a:ext cx="3901791" cy="14742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63658" y="991133"/>
            <a:ext cx="21770240" cy="329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92956" y="1524656"/>
            <a:ext cx="33609918" cy="111047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888" y="310898"/>
            <a:ext cx="5152353" cy="7705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576" y="3052071"/>
            <a:ext cx="2528810" cy="147426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60514" y="3731842"/>
            <a:ext cx="24352391" cy="3362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4783" y="323423"/>
            <a:ext cx="5149668" cy="7511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23810" y="1006362"/>
            <a:ext cx="22676190" cy="3136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01635" y="3373022"/>
            <a:ext cx="12482444" cy="5790476"/>
            <a:chOff x="2901635" y="3373022"/>
            <a:chExt cx="12482444" cy="57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01635" y="3373022"/>
              <a:ext cx="4296157" cy="5789531"/>
              <a:chOff x="2901635" y="3373022"/>
              <a:chExt cx="4296157" cy="578953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01635" y="3373022"/>
                <a:ext cx="4296157" cy="57895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63233" y="3373022"/>
              <a:ext cx="4230370" cy="5789531"/>
              <a:chOff x="7163233" y="3373022"/>
              <a:chExt cx="4230370" cy="578953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63233" y="3373022"/>
                <a:ext cx="4230370" cy="57895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03127" y="3373022"/>
              <a:ext cx="3974435" cy="5789531"/>
              <a:chOff x="11403127" y="3373022"/>
              <a:chExt cx="3974435" cy="57895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03127" y="3373022"/>
                <a:ext cx="3974435" cy="5789531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0659" y="316352"/>
            <a:ext cx="3915135" cy="7584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165" y="4831010"/>
            <a:ext cx="5225826" cy="12706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565" y="2169850"/>
            <a:ext cx="14858340" cy="4254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898897" y="6997448"/>
            <a:ext cx="6702199" cy="6425668"/>
            <a:chOff x="-28898897" y="6997448"/>
            <a:chExt cx="6702199" cy="6425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242554" y="8218022"/>
              <a:ext cx="5389512" cy="3984519"/>
              <a:chOff x="-28242554" y="8218022"/>
              <a:chExt cx="5389512" cy="39845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-31034762" y="6381720"/>
                <a:ext cx="10779025" cy="796903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-28242554" y="8218022"/>
                <a:ext cx="5389512" cy="39845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26815358" y="9367724"/>
              <a:ext cx="2535121" cy="1685115"/>
              <a:chOff x="-26815358" y="9367724"/>
              <a:chExt cx="2535121" cy="168511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26742829" y="9784379"/>
                <a:ext cx="2390064" cy="851806"/>
                <a:chOff x="-26742829" y="9784379"/>
                <a:chExt cx="2390064" cy="85180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320000">
                  <a:off x="-26742829" y="9784379"/>
                  <a:ext cx="2390064" cy="8518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26004098" y="9821789"/>
                <a:ext cx="912602" cy="776985"/>
                <a:chOff x="-26004098" y="9821789"/>
                <a:chExt cx="912602" cy="77698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320000">
                  <a:off x="-26004098" y="9821789"/>
                  <a:ext cx="912602" cy="776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31517" y="6230870"/>
            <a:ext cx="6422681" cy="1190970"/>
            <a:chOff x="5931517" y="6230870"/>
            <a:chExt cx="6422681" cy="1190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4701" y="5992455"/>
              <a:ext cx="8113547" cy="1473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05" y="6882831"/>
              <a:ext cx="6679733" cy="818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62857" y="1070581"/>
            <a:ext cx="22180952" cy="3872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1831" y="316352"/>
            <a:ext cx="3911621" cy="7584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177" y="4000648"/>
            <a:ext cx="16601361" cy="5607048"/>
            <a:chOff x="842177" y="4000648"/>
            <a:chExt cx="16601361" cy="5607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2177" y="5142857"/>
              <a:ext cx="3655594" cy="3655594"/>
              <a:chOff x="842177" y="5142857"/>
              <a:chExt cx="3655594" cy="365559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177" y="5142857"/>
                <a:ext cx="3655594" cy="36555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6117" y="4000648"/>
              <a:ext cx="3247714" cy="732276"/>
              <a:chOff x="1046117" y="4000648"/>
              <a:chExt cx="3247714" cy="7322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46117" y="4000648"/>
                <a:ext cx="3247714" cy="732276"/>
                <a:chOff x="1046117" y="4000648"/>
                <a:chExt cx="3247714" cy="73227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46117" y="4000648"/>
                  <a:ext cx="3247714" cy="732276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6063" y="3906381"/>
                <a:ext cx="3509209" cy="10954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99225" y="4000648"/>
              <a:ext cx="3247714" cy="732276"/>
              <a:chOff x="5699225" y="4000648"/>
              <a:chExt cx="3247714" cy="7322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699225" y="4000648"/>
                <a:ext cx="3247714" cy="732276"/>
                <a:chOff x="5699225" y="4000648"/>
                <a:chExt cx="3247714" cy="73227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99225" y="4000648"/>
                  <a:ext cx="3247714" cy="732276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20605" y="3906381"/>
                <a:ext cx="3697847" cy="10954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99225" y="7509430"/>
              <a:ext cx="3247714" cy="732276"/>
              <a:chOff x="5699225" y="7509430"/>
              <a:chExt cx="3247714" cy="73227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699225" y="7509430"/>
                <a:ext cx="3247714" cy="732276"/>
                <a:chOff x="5699225" y="7509430"/>
                <a:chExt cx="3247714" cy="73227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99225" y="7509430"/>
                  <a:ext cx="3247714" cy="732276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75037" y="7507220"/>
                <a:ext cx="3243428" cy="98939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800" y="4786571"/>
              <a:ext cx="9594714" cy="271027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7977" y="8372867"/>
              <a:ext cx="11651247" cy="1546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32381" y="1070581"/>
            <a:ext cx="22150476" cy="3872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6192" y="322622"/>
            <a:ext cx="3969487" cy="750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797" y="5316032"/>
            <a:ext cx="3422355" cy="3422355"/>
            <a:chOff x="958797" y="5316032"/>
            <a:chExt cx="3422355" cy="34223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797" y="5316032"/>
              <a:ext cx="3422355" cy="3422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117" y="4000648"/>
            <a:ext cx="3247714" cy="732276"/>
            <a:chOff x="1046117" y="4000648"/>
            <a:chExt cx="3247714" cy="7322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6117" y="4000648"/>
              <a:ext cx="3247714" cy="732276"/>
              <a:chOff x="1046117" y="4000648"/>
              <a:chExt cx="3247714" cy="7322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6117" y="4000648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063" y="3906381"/>
              <a:ext cx="3509209" cy="1095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9225" y="4000648"/>
            <a:ext cx="3247714" cy="732276"/>
            <a:chOff x="5699225" y="4000648"/>
            <a:chExt cx="3247714" cy="7322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99225" y="4000648"/>
              <a:ext cx="3247714" cy="732276"/>
              <a:chOff x="5699225" y="4000648"/>
              <a:chExt cx="3247714" cy="7322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99225" y="4000648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605" y="3906381"/>
              <a:ext cx="3697847" cy="10954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7981" y="4792134"/>
            <a:ext cx="11920742" cy="32645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99225" y="8014192"/>
            <a:ext cx="3247714" cy="732276"/>
            <a:chOff x="5699225" y="8014192"/>
            <a:chExt cx="3247714" cy="7322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99225" y="8014192"/>
              <a:ext cx="3247714" cy="732276"/>
              <a:chOff x="5699225" y="8014192"/>
              <a:chExt cx="3247714" cy="7322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99225" y="8014192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5037" y="8011982"/>
              <a:ext cx="3243428" cy="9893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27981" y="8770229"/>
            <a:ext cx="9723085" cy="974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84412"/>
            <a:ext cx="18285714" cy="10285714"/>
            <a:chOff x="23810" y="8441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84412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17143" y="1070581"/>
            <a:ext cx="22135238" cy="3872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1187949"/>
            <a:ext cx="16666667" cy="28571"/>
            <a:chOff x="809524" y="1187949"/>
            <a:chExt cx="16666667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1187949"/>
              <a:ext cx="16666667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6669" y="322622"/>
            <a:ext cx="3897106" cy="750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193" y="369495"/>
            <a:ext cx="2243592" cy="724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77877" y="3981600"/>
            <a:ext cx="3247714" cy="732276"/>
            <a:chOff x="2577877" y="3981600"/>
            <a:chExt cx="3247714" cy="7322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77877" y="3981600"/>
              <a:ext cx="3247714" cy="732276"/>
              <a:chOff x="2577877" y="3981600"/>
              <a:chExt cx="3247714" cy="7322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77877" y="3981600"/>
                <a:ext cx="3247714" cy="7322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7823" y="3887333"/>
              <a:ext cx="3509209" cy="1095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5727" y="4000648"/>
            <a:ext cx="8990463" cy="5039730"/>
            <a:chOff x="8485727" y="4000648"/>
            <a:chExt cx="8990463" cy="50397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85727" y="4000648"/>
              <a:ext cx="3247714" cy="732276"/>
              <a:chOff x="8485727" y="4000648"/>
              <a:chExt cx="3247714" cy="73227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485727" y="4000648"/>
                <a:ext cx="3247714" cy="732276"/>
                <a:chOff x="8485727" y="4000648"/>
                <a:chExt cx="3247714" cy="73227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485727" y="4000648"/>
                  <a:ext cx="3247714" cy="73227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07107" y="3906381"/>
                <a:ext cx="3697847" cy="10954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85727" y="7509430"/>
              <a:ext cx="3247714" cy="732276"/>
              <a:chOff x="8485727" y="7509430"/>
              <a:chExt cx="3247714" cy="73227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485727" y="7509430"/>
                <a:ext cx="3247714" cy="732276"/>
                <a:chOff x="8485727" y="7509430"/>
                <a:chExt cx="3247714" cy="73227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485727" y="7509430"/>
                  <a:ext cx="3247714" cy="732276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61539" y="7507220"/>
                <a:ext cx="3243428" cy="98939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4484" y="4792134"/>
              <a:ext cx="9386484" cy="269310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4484" y="8372610"/>
              <a:ext cx="4220942" cy="9788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9524" y="5402977"/>
            <a:ext cx="6796439" cy="3009057"/>
            <a:chOff x="809524" y="5402977"/>
            <a:chExt cx="6796439" cy="300905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422493" y="5526194"/>
              <a:ext cx="3183471" cy="2762623"/>
              <a:chOff x="4422493" y="5526194"/>
              <a:chExt cx="3183471" cy="276262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422493" y="5526194"/>
                <a:ext cx="3183471" cy="27626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09524" y="5402977"/>
              <a:ext cx="3036374" cy="3009057"/>
              <a:chOff x="809524" y="5402977"/>
              <a:chExt cx="3036374" cy="30090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9524" y="5402977"/>
                <a:ext cx="3036374" cy="300905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9175" y="6038614"/>
              <a:ext cx="2847019" cy="2050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199</Words>
  <Application>Microsoft Office PowerPoint</Application>
  <PresentationFormat>사용자 지정</PresentationFormat>
  <Paragraphs>39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영은 김</cp:lastModifiedBy>
  <cp:revision>13</cp:revision>
  <dcterms:created xsi:type="dcterms:W3CDTF">2023-10-28T23:04:14Z</dcterms:created>
  <dcterms:modified xsi:type="dcterms:W3CDTF">2023-12-10T07:04:26Z</dcterms:modified>
</cp:coreProperties>
</file>